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4"/>
  </p:notesMasterIdLst>
  <p:sldIdLst>
    <p:sldId id="259" r:id="rId5"/>
    <p:sldId id="258" r:id="rId6"/>
    <p:sldId id="260" r:id="rId7"/>
    <p:sldId id="261" r:id="rId8"/>
    <p:sldId id="256" r:id="rId9"/>
    <p:sldId id="257" r:id="rId10"/>
    <p:sldId id="262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Human Gait Analysis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A3D5BA-B48B-4C72-A561-DC5C01283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702216B-AA90-4052-9906-1A7454CF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D902F4-8178-4D13-86F5-789929701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BAD057F-CD77-44DF-AFDA-FFE0EFD95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5B68523-1E11-4832-BE27-3718F7B74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FF9AD22-474F-493E-812E-86A10EE4CF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FAAEC38-5E94-4687-995D-6145C93F2F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68AC57-735F-4785-B463-AB1F196384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4108911-3DC1-4D81-BC6B-26B753B580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02B1B6E-E1B4-49B2-80C3-E7DE0BFDF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887A2349-3B2F-497E-8C46-431EAC4CA4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1329B0-8F83-40B9-9B8C-60904E507CC4}" type="datetime1">
              <a:rPr lang="en-US" smtClean="0"/>
              <a:t>2/19/2023</a:t>
            </a:fld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A94F407-DBAF-4128-8A4F-CC966BDF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8864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145</TotalTime>
  <Words>231</Words>
  <Application>Microsoft Office PowerPoint</Application>
  <PresentationFormat>On-screen Show (4:3)</PresentationFormat>
  <Paragraphs>61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PowerPoint Presentation</vt:lpstr>
      <vt:lpstr>Uniqueness of Gait</vt:lpstr>
      <vt:lpstr>Uniqueness of Gait</vt:lpstr>
      <vt:lpstr>Forces in 3-space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8</cp:revision>
  <dcterms:created xsi:type="dcterms:W3CDTF">2023-02-18T18:48:42Z</dcterms:created>
  <dcterms:modified xsi:type="dcterms:W3CDTF">2023-02-19T21:45:43Z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